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8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경 김" userId="6b40538c3c65fccf" providerId="LiveId" clId="{6D014548-4A56-4B3D-AD71-1E633D7CF4EF}"/>
    <pc:docChg chg="custSel modSld">
      <pc:chgData name="태경 김" userId="6b40538c3c65fccf" providerId="LiveId" clId="{6D014548-4A56-4B3D-AD71-1E633D7CF4EF}" dt="2024-12-06T02:58:57.974" v="26" actId="20577"/>
      <pc:docMkLst>
        <pc:docMk/>
      </pc:docMkLst>
      <pc:sldChg chg="addSp delSp modSp mod">
        <pc:chgData name="태경 김" userId="6b40538c3c65fccf" providerId="LiveId" clId="{6D014548-4A56-4B3D-AD71-1E633D7CF4EF}" dt="2024-12-06T02:58:42.346" v="11" actId="21"/>
        <pc:sldMkLst>
          <pc:docMk/>
          <pc:sldMk cId="380324646" sldId="256"/>
        </pc:sldMkLst>
        <pc:spChg chg="add del mod">
          <ac:chgData name="태경 김" userId="6b40538c3c65fccf" providerId="LiveId" clId="{6D014548-4A56-4B3D-AD71-1E633D7CF4EF}" dt="2024-12-06T02:58:42.346" v="11" actId="21"/>
          <ac:spMkLst>
            <pc:docMk/>
            <pc:sldMk cId="380324646" sldId="256"/>
            <ac:spMk id="2" creationId="{A5E1DE1A-DFCF-A6EC-2FD6-D72C33D90CF7}"/>
          </ac:spMkLst>
        </pc:spChg>
      </pc:sldChg>
      <pc:sldChg chg="addSp modSp mod">
        <pc:chgData name="태경 김" userId="6b40538c3c65fccf" providerId="LiveId" clId="{6D014548-4A56-4B3D-AD71-1E633D7CF4EF}" dt="2024-12-06T02:58:46.977" v="14" actId="1076"/>
        <pc:sldMkLst>
          <pc:docMk/>
          <pc:sldMk cId="2037253091" sldId="257"/>
        </pc:sldMkLst>
        <pc:spChg chg="add mod">
          <ac:chgData name="태경 김" userId="6b40538c3c65fccf" providerId="LiveId" clId="{6D014548-4A56-4B3D-AD71-1E633D7CF4EF}" dt="2024-12-06T02:58:46.977" v="14" actId="1076"/>
          <ac:spMkLst>
            <pc:docMk/>
            <pc:sldMk cId="2037253091" sldId="257"/>
            <ac:spMk id="6" creationId="{0F8249CB-E20D-EDE8-0314-139ACEF82019}"/>
          </ac:spMkLst>
        </pc:spChg>
        <pc:spChg chg="add mod">
          <ac:chgData name="태경 김" userId="6b40538c3c65fccf" providerId="LiveId" clId="{6D014548-4A56-4B3D-AD71-1E633D7CF4EF}" dt="2024-12-06T02:58:44.105" v="13" actId="1076"/>
          <ac:spMkLst>
            <pc:docMk/>
            <pc:sldMk cId="2037253091" sldId="257"/>
            <ac:spMk id="7" creationId="{A5E1DE1A-DFCF-A6EC-2FD6-D72C33D90CF7}"/>
          </ac:spMkLst>
        </pc:spChg>
      </pc:sldChg>
      <pc:sldChg chg="addSp modSp mod">
        <pc:chgData name="태경 김" userId="6b40538c3c65fccf" providerId="LiveId" clId="{6D014548-4A56-4B3D-AD71-1E633D7CF4EF}" dt="2024-12-06T02:58:52.107" v="22" actId="20577"/>
        <pc:sldMkLst>
          <pc:docMk/>
          <pc:sldMk cId="1511541137" sldId="258"/>
        </pc:sldMkLst>
        <pc:spChg chg="add mod">
          <ac:chgData name="태경 김" userId="6b40538c3c65fccf" providerId="LiveId" clId="{6D014548-4A56-4B3D-AD71-1E633D7CF4EF}" dt="2024-12-06T02:58:52.107" v="22" actId="20577"/>
          <ac:spMkLst>
            <pc:docMk/>
            <pc:sldMk cId="1511541137" sldId="258"/>
            <ac:spMk id="6" creationId="{41298781-C5FE-F1F4-8D49-B58B5CB90880}"/>
          </ac:spMkLst>
        </pc:spChg>
      </pc:sldChg>
      <pc:sldChg chg="addSp modSp mod">
        <pc:chgData name="태경 김" userId="6b40538c3c65fccf" providerId="LiveId" clId="{6D014548-4A56-4B3D-AD71-1E633D7CF4EF}" dt="2024-12-06T02:58:57.974" v="26" actId="20577"/>
        <pc:sldMkLst>
          <pc:docMk/>
          <pc:sldMk cId="1218069440" sldId="259"/>
        </pc:sldMkLst>
        <pc:spChg chg="add mod">
          <ac:chgData name="태경 김" userId="6b40538c3c65fccf" providerId="LiveId" clId="{6D014548-4A56-4B3D-AD71-1E633D7CF4EF}" dt="2024-12-06T02:58:57.974" v="26" actId="20577"/>
          <ac:spMkLst>
            <pc:docMk/>
            <pc:sldMk cId="1218069440" sldId="259"/>
            <ac:spMk id="3" creationId="{3C34DBBC-618F-4570-CE1C-57D301EB8955}"/>
          </ac:spMkLst>
        </pc:spChg>
        <pc:picChg chg="mod">
          <ac:chgData name="태경 김" userId="6b40538c3c65fccf" providerId="LiveId" clId="{6D014548-4A56-4B3D-AD71-1E633D7CF4EF}" dt="2024-12-06T02:58:56.473" v="24" actId="1076"/>
          <ac:picMkLst>
            <pc:docMk/>
            <pc:sldMk cId="1218069440" sldId="259"/>
            <ac:picMk id="2" creationId="{8FCD87B8-BA67-FF9D-6709-4994429182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7B43B-F71A-1417-938A-526D2220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A43F2E-F1B7-E2AA-7EA5-2B83320BC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10C9D-4FD4-6895-AA06-972BCD35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6CA44-5AEF-8761-9FF5-5B027DCD4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3D243-A8B1-FCAF-1117-869959EC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84C34-BB10-FC55-074F-0912ED7A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89BE46-12AD-21F8-BB95-FDFB7938C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54891-5B67-8EA7-B96B-23809713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C519F-5447-5149-35EB-107C8B87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52224-1771-8D7F-5C2F-36F287BF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2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A6C68A-E478-C2CA-5825-5B3CC72A2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A6B67D-7B6B-3238-3E20-0F41D171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24026-3D72-6475-5F9B-89D92CE7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090A8-0464-6C98-CACF-6A6282D5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8FBA5-D8D3-8DF1-EF40-F5B3BBE4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15718-DD5E-9524-27CF-F6D18821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86ABE-16BB-4D24-25BA-8F2C8D92E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965E1-3DDB-184F-5D80-5BEF139E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A1F60-FF1C-519B-DF84-AE70DFD8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DBD61-D27C-DBA7-D2C1-7C8E471A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436E1-9403-8C77-6844-9E9A981E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0AEBA-B23C-088D-FF92-9AC91517D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040D1-23E6-BFEC-6381-DFDBEB12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F991E-A7A5-795F-2201-3A6243D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8F88E-6304-6056-EDDF-A8990E39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AB46-385F-6436-B585-94F9F555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BB12B-522A-DAB6-2718-80CC1B972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7D9C31-6643-B579-664D-04BDF1F2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F9123E-9D81-BB07-4922-F9F3D5E2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0F1DB-FB6E-D2F9-5D58-98C30B1A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B12F2-3C2E-BF47-C7C6-2B39894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2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BE25-9761-EEE0-25EB-303A0CCB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C003D-30AF-7C93-D074-3A49DC468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DD8522-8F4B-F312-6F85-F66DEC179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2B45C-1366-CFDF-8CE4-891CA7892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7F08EA-55EC-F915-8858-288B524D1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1871BF-B8BC-4D80-9100-FB029A8B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13F340-3451-BD32-A6FD-9B22107D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32C221-7512-FB10-7303-3F63D438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0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1E6F7-239B-5429-CE70-46849C38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8C7916-8BF6-41C4-5BC2-DBDA909F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99C7A6-E9A4-590B-AE46-84CF9733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A954AE-BB3D-D6D5-314F-1A923825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5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F4258A-F459-4B10-D216-C9B453F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AB46A-62D7-0EC9-0EE7-80DB39EB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290FE-6900-BC65-BED8-D6F2FED8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0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18A43-0FED-3D83-9DEB-E6EA7B5A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CB59-F2F9-6480-077D-ED73236B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DFD21-8A03-8B65-2E6B-13E717247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27EB1A-F8A8-F19A-0BC4-EE0B59E4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21FD05-5513-E532-EEFF-86F03C91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D993C-4902-236F-3E3C-C74739C4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8C88E-7EB4-9EAD-C86E-8489F831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8757B4-8922-EEA3-29EC-AF0DE0D94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C04711-028C-C36B-4EAA-6C4457395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FF4DCA-0896-4D4F-975F-A4F53718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7CBE78-8C37-DFFB-214E-8374A5A7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5C68F4-0E49-0E8B-E002-0A4CE2B2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5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C8FB31-AB4A-D21B-429A-69891B83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53B93-B96E-910B-E2F7-B3E4DA369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74C72-636D-4C7D-9E91-A35C8E43F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E855-5C69-4E69-8933-3696CD5D4E80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10E77-707B-176C-FD2F-126538CE6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FA460-3623-016F-636B-9AD17491B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1DB62-8A34-4E9C-8E19-29DE39FA1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9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CCC72B-5E3B-2049-32DD-EDFA429B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165" y="0"/>
            <a:ext cx="6353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29ED-E25F-31D2-A446-1000F020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CFD874-66BE-2744-594E-B64AF8B7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76" y="0"/>
            <a:ext cx="322906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B0609B-5C13-54C4-D5DF-59AA46BB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59" y="0"/>
            <a:ext cx="322326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249CB-E20D-EDE8-0314-139ACEF82019}"/>
              </a:ext>
            </a:extLst>
          </p:cNvPr>
          <p:cNvSpPr txBox="1"/>
          <p:nvPr/>
        </p:nvSpPr>
        <p:spPr>
          <a:xfrm>
            <a:off x="4538950" y="958467"/>
            <a:ext cx="1806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2. 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1DE1A-DFCF-A6EC-2FD6-D72C33D90CF7}"/>
              </a:ext>
            </a:extLst>
          </p:cNvPr>
          <p:cNvSpPr txBox="1"/>
          <p:nvPr/>
        </p:nvSpPr>
        <p:spPr>
          <a:xfrm>
            <a:off x="163416" y="1077816"/>
            <a:ext cx="1806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1. 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03725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0B868-3406-2D02-D161-E12772F3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86144-2AE4-7790-B44B-211A832F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42" y="0"/>
            <a:ext cx="745991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98781-C5FE-F1F4-8D49-B58B5CB90880}"/>
              </a:ext>
            </a:extLst>
          </p:cNvPr>
          <p:cNvSpPr txBox="1"/>
          <p:nvPr/>
        </p:nvSpPr>
        <p:spPr>
          <a:xfrm>
            <a:off x="914400" y="550843"/>
            <a:ext cx="1806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3. 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1154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B998F-D6D4-79A4-2B47-9F63CE8F5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41206_115350466">
            <a:hlinkClick r:id="" action="ppaction://media"/>
            <a:extLst>
              <a:ext uri="{FF2B5EF4-FFF2-40B4-BE49-F238E27FC236}">
                <a16:creationId xmlns:a16="http://schemas.microsoft.com/office/drawing/2014/main" id="{8FCD87B8-BA67-FF9D-6709-499442918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333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4DBBC-618F-4570-CE1C-57D301EB8955}"/>
              </a:ext>
            </a:extLst>
          </p:cNvPr>
          <p:cNvSpPr txBox="1"/>
          <p:nvPr/>
        </p:nvSpPr>
        <p:spPr>
          <a:xfrm>
            <a:off x="4538950" y="958467"/>
            <a:ext cx="1806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4. 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180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</Words>
  <Application>Microsoft Office PowerPoint</Application>
  <PresentationFormat>와이드스크린</PresentationFormat>
  <Paragraphs>4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태경 김</dc:creator>
  <cp:lastModifiedBy>태경 김</cp:lastModifiedBy>
  <cp:revision>1</cp:revision>
  <dcterms:created xsi:type="dcterms:W3CDTF">2024-12-06T02:03:58Z</dcterms:created>
  <dcterms:modified xsi:type="dcterms:W3CDTF">2024-12-06T02:58:58Z</dcterms:modified>
</cp:coreProperties>
</file>